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16/12/2019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748464" cy="49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725025" cy="49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Resultado de imagen de computer bu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2" name="Picture 8" descr="Resultado de imagen de hourgla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66535">
            <a:off x="5940152" y="-3717032"/>
            <a:ext cx="3717031" cy="3717032"/>
          </a:xfrm>
          <a:prstGeom prst="rect">
            <a:avLst/>
          </a:prstGeom>
          <a:noFill/>
        </p:spPr>
      </p:pic>
      <p:pic>
        <p:nvPicPr>
          <p:cNvPr id="1036" name="Picture 12" descr="Resultado de imagen de ok sig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56150">
            <a:off x="1857173" y="-2412130"/>
            <a:ext cx="2088232" cy="2188540"/>
          </a:xfrm>
          <a:prstGeom prst="rect">
            <a:avLst/>
          </a:prstGeom>
          <a:noFill/>
        </p:spPr>
      </p:pic>
      <p:pic>
        <p:nvPicPr>
          <p:cNvPr id="1034" name="Picture 10" descr="Resultado de imagen de game controll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844900">
            <a:off x="1038756" y="-1654296"/>
            <a:ext cx="1800200" cy="1475905"/>
          </a:xfrm>
          <a:prstGeom prst="rect">
            <a:avLst/>
          </a:prstGeom>
          <a:noFill/>
        </p:spPr>
      </p:pic>
      <p:pic>
        <p:nvPicPr>
          <p:cNvPr id="1030" name="Picture 6" descr="Resultado de imagen de computer bu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057019">
            <a:off x="5181323" y="-1586650"/>
            <a:ext cx="1630604" cy="1467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00451 0.707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3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0173 0.713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3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0174 0.697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3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-0.05347 0.760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38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Presentación en pantalla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Gallvanos</dc:creator>
  <cp:lastModifiedBy>Eloy Moreno</cp:lastModifiedBy>
  <cp:revision>8</cp:revision>
  <dcterms:created xsi:type="dcterms:W3CDTF">2019-12-15T09:49:03Z</dcterms:created>
  <dcterms:modified xsi:type="dcterms:W3CDTF">2019-12-16T10:49:47Z</dcterms:modified>
</cp:coreProperties>
</file>